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8"/>
  </p:notesMasterIdLst>
  <p:handoutMasterIdLst>
    <p:handoutMasterId r:id="rId9"/>
  </p:handoutMasterIdLst>
  <p:sldIdLst>
    <p:sldId id="256" r:id="rId3"/>
    <p:sldId id="283" r:id="rId4"/>
    <p:sldId id="371" r:id="rId5"/>
    <p:sldId id="370" r:id="rId6"/>
    <p:sldId id="286" r:id="rId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1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832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-api-example-with-ml-mode.herokuapp.com/predic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1010code.github.io/website-API-exampl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28</a:t>
            </a:r>
            <a:endParaRPr lang="zh-CN" alt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EAEB316-77E4-FB40-AC16-733DD7B6B65F}"/>
              </a:ext>
            </a:extLst>
          </p:cNvPr>
          <p:cNvSpPr txBox="1">
            <a:spLocks/>
          </p:cNvSpPr>
          <p:nvPr/>
        </p:nvSpPr>
        <p:spPr>
          <a:xfrm>
            <a:off x="1187976" y="3292990"/>
            <a:ext cx="980288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000" dirty="0"/>
              <a:t>API </a:t>
            </a:r>
            <a:r>
              <a:rPr lang="zh-TW" altLang="en-US" sz="4000" dirty="0"/>
              <a:t>前後端串接</a:t>
            </a:r>
            <a:endParaRPr lang="en-US" altLang="zh-TW" sz="400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CD1CDC84-333F-8341-AC70-387B4D1EC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733" y="4103389"/>
            <a:ext cx="5537200" cy="341632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CEB56DA-E5E0-9D47-A1E1-E3B920519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28</a:t>
            </a:r>
            <a:r>
              <a:rPr lang="zh-TW" altLang="en-US" dirty="0"/>
              <a:t> </a:t>
            </a:r>
            <a:r>
              <a:rPr lang="en-TW" dirty="0"/>
              <a:t>學習目標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CB671C-7D2E-A940-AE00-62876896F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37D6DF-4512-BB45-937D-2D1BBDA42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341632"/>
          </a:xfrm>
        </p:spPr>
        <p:txBody>
          <a:bodyPr/>
          <a:lstStyle/>
          <a:p>
            <a:r>
              <a:rPr lang="en-US" altLang="zh-TW" sz="1800" dirty="0"/>
              <a:t>API </a:t>
            </a:r>
            <a:r>
              <a:rPr lang="zh-TW" altLang="en-US" sz="1800" dirty="0"/>
              <a:t>前後端串接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33D6-6CA1-E346-B5D4-915AB46F2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272639"/>
          </a:xfrm>
        </p:spPr>
        <p:txBody>
          <a:bodyPr/>
          <a:lstStyle/>
          <a:p>
            <a:r>
              <a:rPr lang="en-TW" dirty="0"/>
              <a:t>建立一個鳶尾花朵分類器的網頁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E2A15A-77D5-C645-B682-57A842511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API URL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CE7B85-5F95-9D46-9EDC-2A19ED9CD9FB}"/>
              </a:ext>
            </a:extLst>
          </p:cNvPr>
          <p:cNvSpPr/>
          <p:nvPr/>
        </p:nvSpPr>
        <p:spPr>
          <a:xfrm>
            <a:off x="992875" y="979629"/>
            <a:ext cx="5929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/>
              <a:t>採用 Day 26 部署在 Heroku</a:t>
            </a:r>
            <a:r>
              <a:rPr lang="zh-TW" altLang="en-US" dirty="0"/>
              <a:t> 的 </a:t>
            </a:r>
            <a:r>
              <a:rPr lang="en-US" altLang="zh-TW" dirty="0"/>
              <a:t> API</a:t>
            </a:r>
            <a:r>
              <a:rPr lang="zh-TW" altLang="en-US" dirty="0"/>
              <a:t> 來跟網頁前端串接。</a:t>
            </a:r>
            <a:endParaRPr lang="en-TW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0295D-2794-4E45-8B8F-D7726526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84" y="1930297"/>
            <a:ext cx="7251719" cy="43715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270D62-E579-E449-B125-192FC7CD6733}"/>
              </a:ext>
            </a:extLst>
          </p:cNvPr>
          <p:cNvSpPr/>
          <p:nvPr/>
        </p:nvSpPr>
        <p:spPr>
          <a:xfrm>
            <a:off x="992875" y="1454963"/>
            <a:ext cx="633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05050"/>
                </a:solidFill>
                <a:latin typeface="OpenSans"/>
                <a:hlinkClick r:id="rId3"/>
              </a:rPr>
              <a:t>https://flask-</a:t>
            </a:r>
            <a:r>
              <a:rPr lang="en-US" dirty="0" err="1">
                <a:solidFill>
                  <a:srgbClr val="505050"/>
                </a:solidFill>
                <a:latin typeface="OpenSans"/>
                <a:hlinkClick r:id="rId3"/>
              </a:rPr>
              <a:t>api</a:t>
            </a:r>
            <a:r>
              <a:rPr lang="en-US" dirty="0">
                <a:solidFill>
                  <a:srgbClr val="505050"/>
                </a:solidFill>
                <a:latin typeface="OpenSans"/>
                <a:hlinkClick r:id="rId3"/>
              </a:rPr>
              <a:t>-example-with-ml-</a:t>
            </a:r>
            <a:r>
              <a:rPr lang="en-US" dirty="0" err="1">
                <a:solidFill>
                  <a:srgbClr val="505050"/>
                </a:solidFill>
                <a:latin typeface="OpenSans"/>
                <a:hlinkClick r:id="rId3"/>
              </a:rPr>
              <a:t>mode.herokuapp.com</a:t>
            </a:r>
            <a:r>
              <a:rPr lang="en-US" dirty="0">
                <a:solidFill>
                  <a:srgbClr val="505050"/>
                </a:solidFill>
                <a:latin typeface="OpenSans"/>
                <a:hlinkClick r:id="rId3"/>
              </a:rPr>
              <a:t>/predict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0748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5273B-8DC7-A140-9155-A48F815E1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DB431-CE6B-9D4D-89B2-396661C4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90650"/>
            <a:ext cx="9220200" cy="4076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A33593-BD8E-AC43-B362-0546077A6354}"/>
              </a:ext>
            </a:extLst>
          </p:cNvPr>
          <p:cNvSpPr/>
          <p:nvPr/>
        </p:nvSpPr>
        <p:spPr>
          <a:xfrm>
            <a:off x="1485900" y="5652335"/>
            <a:ext cx="4939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https://1010code.github.io/website-API-example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149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7880</TotalTime>
  <Words>83</Words>
  <Application>Microsoft Macintosh PowerPoint</Application>
  <PresentationFormat>Widescreen</PresentationFormat>
  <Paragraphs>19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-apple-system</vt:lpstr>
      <vt:lpstr>等线</vt:lpstr>
      <vt:lpstr>微软雅黑</vt:lpstr>
      <vt:lpstr>OpenSans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434</cp:revision>
  <dcterms:created xsi:type="dcterms:W3CDTF">2015-08-18T02:51:41Z</dcterms:created>
  <dcterms:modified xsi:type="dcterms:W3CDTF">2020-10-13T06:13:15Z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